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212" r:id="rId1"/>
  </p:sldMasterIdLst>
  <p:notesMasterIdLst>
    <p:notesMasterId r:id="rId5"/>
  </p:notesMasterIdLst>
  <p:handoutMasterIdLst>
    <p:handoutMasterId r:id="rId6"/>
  </p:handoutMasterIdLst>
  <p:sldIdLst>
    <p:sldId id="259" r:id="rId2"/>
    <p:sldId id="262" r:id="rId3"/>
    <p:sldId id="263" r:id="rId4"/>
  </p:sldIdLst>
  <p:sldSz cx="36576000" cy="19202400"/>
  <p:notesSz cx="9271000" cy="7010400"/>
  <p:embeddedFontLst>
    <p:embeddedFont>
      <p:font typeface="Arial Black" panose="020B0A04020102020204" pitchFamily="34" charset="0"/>
      <p:bold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custDataLst>
    <p:tags r:id="rId12"/>
  </p:custDataLst>
  <p:defaultTextStyle>
    <a:defPPr>
      <a:defRPr lang="en-US"/>
    </a:defPPr>
    <a:lvl1pPr marL="0" algn="l" defTabSz="2618584" rtl="0" eaLnBrk="1" latinLnBrk="0" hangingPunct="1">
      <a:defRPr sz="5159" kern="1200">
        <a:solidFill>
          <a:schemeClr val="tx1"/>
        </a:solidFill>
        <a:latin typeface="+mn-lt"/>
        <a:ea typeface="+mn-ea"/>
        <a:cs typeface="+mn-cs"/>
      </a:defRPr>
    </a:lvl1pPr>
    <a:lvl2pPr marL="1309292" algn="l" defTabSz="2618584" rtl="0" eaLnBrk="1" latinLnBrk="0" hangingPunct="1">
      <a:defRPr sz="5159" kern="1200">
        <a:solidFill>
          <a:schemeClr val="tx1"/>
        </a:solidFill>
        <a:latin typeface="+mn-lt"/>
        <a:ea typeface="+mn-ea"/>
        <a:cs typeface="+mn-cs"/>
      </a:defRPr>
    </a:lvl2pPr>
    <a:lvl3pPr marL="2618584" algn="l" defTabSz="2618584" rtl="0" eaLnBrk="1" latinLnBrk="0" hangingPunct="1">
      <a:defRPr sz="5159" kern="1200">
        <a:solidFill>
          <a:schemeClr val="tx1"/>
        </a:solidFill>
        <a:latin typeface="+mn-lt"/>
        <a:ea typeface="+mn-ea"/>
        <a:cs typeface="+mn-cs"/>
      </a:defRPr>
    </a:lvl3pPr>
    <a:lvl4pPr marL="3927875" algn="l" defTabSz="2618584" rtl="0" eaLnBrk="1" latinLnBrk="0" hangingPunct="1">
      <a:defRPr sz="5159" kern="1200">
        <a:solidFill>
          <a:schemeClr val="tx1"/>
        </a:solidFill>
        <a:latin typeface="+mn-lt"/>
        <a:ea typeface="+mn-ea"/>
        <a:cs typeface="+mn-cs"/>
      </a:defRPr>
    </a:lvl4pPr>
    <a:lvl5pPr marL="5237171" algn="l" defTabSz="2618584" rtl="0" eaLnBrk="1" latinLnBrk="0" hangingPunct="1">
      <a:defRPr sz="5159" kern="1200">
        <a:solidFill>
          <a:schemeClr val="tx1"/>
        </a:solidFill>
        <a:latin typeface="+mn-lt"/>
        <a:ea typeface="+mn-ea"/>
        <a:cs typeface="+mn-cs"/>
      </a:defRPr>
    </a:lvl5pPr>
    <a:lvl6pPr marL="6546463" algn="l" defTabSz="2618584" rtl="0" eaLnBrk="1" latinLnBrk="0" hangingPunct="1">
      <a:defRPr sz="5159" kern="1200">
        <a:solidFill>
          <a:schemeClr val="tx1"/>
        </a:solidFill>
        <a:latin typeface="+mn-lt"/>
        <a:ea typeface="+mn-ea"/>
        <a:cs typeface="+mn-cs"/>
      </a:defRPr>
    </a:lvl6pPr>
    <a:lvl7pPr marL="7855757" algn="l" defTabSz="2618584" rtl="0" eaLnBrk="1" latinLnBrk="0" hangingPunct="1">
      <a:defRPr sz="5159" kern="1200">
        <a:solidFill>
          <a:schemeClr val="tx1"/>
        </a:solidFill>
        <a:latin typeface="+mn-lt"/>
        <a:ea typeface="+mn-ea"/>
        <a:cs typeface="+mn-cs"/>
      </a:defRPr>
    </a:lvl7pPr>
    <a:lvl8pPr marL="9165048" algn="l" defTabSz="2618584" rtl="0" eaLnBrk="1" latinLnBrk="0" hangingPunct="1">
      <a:defRPr sz="5159" kern="1200">
        <a:solidFill>
          <a:schemeClr val="tx1"/>
        </a:solidFill>
        <a:latin typeface="+mn-lt"/>
        <a:ea typeface="+mn-ea"/>
        <a:cs typeface="+mn-cs"/>
      </a:defRPr>
    </a:lvl8pPr>
    <a:lvl9pPr marL="10474341" algn="l" defTabSz="2618584" rtl="0" eaLnBrk="1" latinLnBrk="0" hangingPunct="1">
      <a:defRPr sz="515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48" userDrawn="1">
          <p15:clr>
            <a:srgbClr val="A4A3A4"/>
          </p15:clr>
        </p15:guide>
        <p15:guide id="2" pos="115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stin Delre" initials="JD" lastIdx="0" clrIdx="0">
    <p:extLst>
      <p:ext uri="{19B8F6BF-5375-455C-9EA6-DF929625EA0E}">
        <p15:presenceInfo xmlns:p15="http://schemas.microsoft.com/office/powerpoint/2012/main" userId="Justin Delre" providerId="None"/>
      </p:ext>
    </p:extLst>
  </p:cmAuthor>
  <p:cmAuthor id="2" name="Tammy Elliott" initials="TE" lastIdx="1" clrIdx="1">
    <p:extLst>
      <p:ext uri="{19B8F6BF-5375-455C-9EA6-DF929625EA0E}">
        <p15:presenceInfo xmlns:p15="http://schemas.microsoft.com/office/powerpoint/2012/main" userId="S::telliott@kfmc.org::a85a8b4b-537d-474a-993a-8298bf9f963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700"/>
    <a:srgbClr val="4DB95F"/>
    <a:srgbClr val="00529F"/>
    <a:srgbClr val="72CFFE"/>
    <a:srgbClr val="000000"/>
    <a:srgbClr val="FCE762"/>
    <a:srgbClr val="08A1D9"/>
    <a:srgbClr val="434342"/>
    <a:srgbClr val="613318"/>
    <a:srgbClr val="ADD6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47" autoAdjust="0"/>
    <p:restoredTop sz="94710" autoAdjust="0"/>
  </p:normalViewPr>
  <p:slideViewPr>
    <p:cSldViewPr>
      <p:cViewPr varScale="1">
        <p:scale>
          <a:sx n="23" d="100"/>
          <a:sy n="23" d="100"/>
        </p:scale>
        <p:origin x="804" y="12"/>
      </p:cViewPr>
      <p:guideLst>
        <p:guide orient="horz" pos="6048"/>
        <p:guide pos="115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tags" Target="tags/tag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5" Type="http://schemas.openxmlformats.org/officeDocument/2006/relationships/notesMaster" Target="notesMasters/notesMaster1.xml"/><Relationship Id="rId15" Type="http://schemas.openxmlformats.org/officeDocument/2006/relationships/viewProps" Target="view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17433" cy="35052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51422" y="0"/>
            <a:ext cx="4017433" cy="35052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302F586B-0015-43FB-918D-31E1A09780E3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8663"/>
            <a:ext cx="4017433" cy="35052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 smtId="4294967295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51422" y="6658663"/>
            <a:ext cx="4017433" cy="35052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 smtId="4294967295"/>
            </a:defPPr>
            <a:lvl1pPr algn="r">
              <a:defRPr sz="1200"/>
            </a:lvl1pPr>
          </a:lstStyle>
          <a:p>
            <a:fld id="{5F29C2D4-4424-41A2-A90C-29D31B733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13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17963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51450" y="0"/>
            <a:ext cx="4017963" cy="350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CD5CE3-6093-4E9B-9D32-31A39D0740D4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82838" y="876300"/>
            <a:ext cx="4505325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7100" y="3373438"/>
            <a:ext cx="7416800" cy="27606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9563"/>
            <a:ext cx="4017963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51450" y="6659563"/>
            <a:ext cx="4017963" cy="350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C2595C-9CDD-4E50-9FC1-65CD66D06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385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37428" rtl="0" eaLnBrk="1" latinLnBrk="0" hangingPunct="1">
      <a:defRPr sz="837" kern="1200">
        <a:solidFill>
          <a:schemeClr val="tx1"/>
        </a:solidFill>
        <a:latin typeface="+mn-lt"/>
        <a:ea typeface="+mn-ea"/>
        <a:cs typeface="+mn-cs"/>
      </a:defRPr>
    </a:lvl1pPr>
    <a:lvl2pPr marL="318714" algn="l" defTabSz="637428" rtl="0" eaLnBrk="1" latinLnBrk="0" hangingPunct="1">
      <a:defRPr sz="837" kern="1200">
        <a:solidFill>
          <a:schemeClr val="tx1"/>
        </a:solidFill>
        <a:latin typeface="+mn-lt"/>
        <a:ea typeface="+mn-ea"/>
        <a:cs typeface="+mn-cs"/>
      </a:defRPr>
    </a:lvl2pPr>
    <a:lvl3pPr marL="637428" algn="l" defTabSz="637428" rtl="0" eaLnBrk="1" latinLnBrk="0" hangingPunct="1">
      <a:defRPr sz="837" kern="1200">
        <a:solidFill>
          <a:schemeClr val="tx1"/>
        </a:solidFill>
        <a:latin typeface="+mn-lt"/>
        <a:ea typeface="+mn-ea"/>
        <a:cs typeface="+mn-cs"/>
      </a:defRPr>
    </a:lvl3pPr>
    <a:lvl4pPr marL="956142" algn="l" defTabSz="637428" rtl="0" eaLnBrk="1" latinLnBrk="0" hangingPunct="1">
      <a:defRPr sz="837" kern="1200">
        <a:solidFill>
          <a:schemeClr val="tx1"/>
        </a:solidFill>
        <a:latin typeface="+mn-lt"/>
        <a:ea typeface="+mn-ea"/>
        <a:cs typeface="+mn-cs"/>
      </a:defRPr>
    </a:lvl4pPr>
    <a:lvl5pPr marL="1274856" algn="l" defTabSz="637428" rtl="0" eaLnBrk="1" latinLnBrk="0" hangingPunct="1">
      <a:defRPr sz="837" kern="1200">
        <a:solidFill>
          <a:schemeClr val="tx1"/>
        </a:solidFill>
        <a:latin typeface="+mn-lt"/>
        <a:ea typeface="+mn-ea"/>
        <a:cs typeface="+mn-cs"/>
      </a:defRPr>
    </a:lvl5pPr>
    <a:lvl6pPr marL="1593571" algn="l" defTabSz="637428" rtl="0" eaLnBrk="1" latinLnBrk="0" hangingPunct="1">
      <a:defRPr sz="837" kern="1200">
        <a:solidFill>
          <a:schemeClr val="tx1"/>
        </a:solidFill>
        <a:latin typeface="+mn-lt"/>
        <a:ea typeface="+mn-ea"/>
        <a:cs typeface="+mn-cs"/>
      </a:defRPr>
    </a:lvl6pPr>
    <a:lvl7pPr marL="1912285" algn="l" defTabSz="637428" rtl="0" eaLnBrk="1" latinLnBrk="0" hangingPunct="1">
      <a:defRPr sz="837" kern="1200">
        <a:solidFill>
          <a:schemeClr val="tx1"/>
        </a:solidFill>
        <a:latin typeface="+mn-lt"/>
        <a:ea typeface="+mn-ea"/>
        <a:cs typeface="+mn-cs"/>
      </a:defRPr>
    </a:lvl7pPr>
    <a:lvl8pPr marL="2230999" algn="l" defTabSz="637428" rtl="0" eaLnBrk="1" latinLnBrk="0" hangingPunct="1">
      <a:defRPr sz="837" kern="1200">
        <a:solidFill>
          <a:schemeClr val="tx1"/>
        </a:solidFill>
        <a:latin typeface="+mn-lt"/>
        <a:ea typeface="+mn-ea"/>
        <a:cs typeface="+mn-cs"/>
      </a:defRPr>
    </a:lvl8pPr>
    <a:lvl9pPr marL="2549713" algn="l" defTabSz="637428" rtl="0" eaLnBrk="1" latinLnBrk="0" hangingPunct="1">
      <a:defRPr sz="8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7E95A4-D64D-429C-B41D-C733A8953D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8082"/>
            <a:ext cx="14236372" cy="121331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B8C60F0-7C77-4EE7-A825-597628496E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8802351"/>
            <a:ext cx="36576000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83119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AD9B59-C986-4271-93DA-FED4D4D876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52600" y="1219200"/>
            <a:ext cx="33528000" cy="17145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50754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EA12E43-1874-4157-9621-058FC3B3A9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9870400" y="1295400"/>
            <a:ext cx="4541837" cy="2590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Logo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92519183-86E3-4AE7-88A7-B8406784890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765215" y="13106400"/>
            <a:ext cx="11049000" cy="4724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Graphic/Data Table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289DD8E7-0FB3-4ED1-8B63-A5FFF405521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1775400" y="15240000"/>
            <a:ext cx="4038600" cy="28956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r>
              <a:rPr lang="en-US" dirty="0"/>
              <a:t>QR code-Added by KFMC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FB4DD118-112A-49EF-80A6-08D32D579F4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209800" y="4343400"/>
            <a:ext cx="5105400" cy="108966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Add your information, graphs and images here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81C056A5-6BD3-4A67-883C-9F78405CD6B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9659600" y="4419600"/>
            <a:ext cx="5105400" cy="108966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marL="0" marR="0" lvl="0" indent="0" algn="l" defTabSz="219184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Add your information, graphs and images here</a:t>
            </a:r>
          </a:p>
          <a:p>
            <a:pPr lvl="0"/>
            <a:endParaRPr lang="en-US" dirty="0"/>
          </a:p>
        </p:txBody>
      </p:sp>
      <p:sp>
        <p:nvSpPr>
          <p:cNvPr id="19" name="Content Placeholder 16">
            <a:extLst>
              <a:ext uri="{FF2B5EF4-FFF2-40B4-BE49-F238E27FC236}">
                <a16:creationId xmlns:a16="http://schemas.microsoft.com/office/drawing/2014/main" id="{755A495C-6D1E-49B6-9244-44D1CEE4D78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4020800" y="4419600"/>
            <a:ext cx="5105400" cy="108966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Add your information, graphs and images here</a:t>
            </a:r>
          </a:p>
          <a:p>
            <a:pPr lvl="0"/>
            <a:endParaRPr lang="en-US" dirty="0"/>
          </a:p>
        </p:txBody>
      </p:sp>
      <p:sp>
        <p:nvSpPr>
          <p:cNvPr id="20" name="Content Placeholder 16">
            <a:extLst>
              <a:ext uri="{FF2B5EF4-FFF2-40B4-BE49-F238E27FC236}">
                <a16:creationId xmlns:a16="http://schemas.microsoft.com/office/drawing/2014/main" id="{2D8481E1-9DED-445B-8C39-57CC6084D19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686800" y="4495800"/>
            <a:ext cx="5105400" cy="108966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marL="0" marR="0" lvl="0" indent="0" algn="l" defTabSz="219184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Add your information, graphs and images here</a:t>
            </a:r>
          </a:p>
          <a:p>
            <a:pPr lvl="0"/>
            <a:endParaRPr lang="en-US" dirty="0"/>
          </a:p>
        </p:txBody>
      </p:sp>
      <p:sp>
        <p:nvSpPr>
          <p:cNvPr id="22" name="Content Placeholder 16">
            <a:extLst>
              <a:ext uri="{FF2B5EF4-FFF2-40B4-BE49-F238E27FC236}">
                <a16:creationId xmlns:a16="http://schemas.microsoft.com/office/drawing/2014/main" id="{148C1BD0-252C-4B5A-B73E-D3030773B5A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0790662" y="4419600"/>
            <a:ext cx="5105400" cy="46482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marL="0" marR="0" lvl="0" indent="0" algn="l" defTabSz="2191841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Add your information, graphs and images here</a:t>
            </a:r>
          </a:p>
          <a:p>
            <a:pPr lvl="0"/>
            <a:endParaRPr lang="en-US" dirty="0"/>
          </a:p>
        </p:txBody>
      </p:sp>
      <p:sp>
        <p:nvSpPr>
          <p:cNvPr id="23" name="Content Placeholder 16">
            <a:extLst>
              <a:ext uri="{FF2B5EF4-FFF2-40B4-BE49-F238E27FC236}">
                <a16:creationId xmlns:a16="http://schemas.microsoft.com/office/drawing/2014/main" id="{A20D6010-C117-4080-B1DA-DF3F41707BE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0790662" y="9791700"/>
            <a:ext cx="5105400" cy="46482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25" name="Content Placeholder 16">
            <a:extLst>
              <a:ext uri="{FF2B5EF4-FFF2-40B4-BE49-F238E27FC236}">
                <a16:creationId xmlns:a16="http://schemas.microsoft.com/office/drawing/2014/main" id="{710ED0AE-51FB-4DF7-8C63-B76CE56E5C6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26974800" y="13144500"/>
            <a:ext cx="5105400" cy="464820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 dirty="0"/>
              <a:t>Add your text here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A041D6E-FDAF-48A9-8A78-71DD98A3C9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0" y="8082"/>
            <a:ext cx="14236372" cy="1213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1047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5C29E-E26F-45F5-8B65-A723E8477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463C2C-03E4-4AB1-BC39-89F9889EA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EE5B7-680E-44FF-962F-3113FAB5030E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64C2D8-6CF4-4E0D-80DA-553B485B6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9E576C-7DC3-4D40-92BA-A6E3A1F88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47660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0484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53" y="12339331"/>
            <a:ext cx="31089601" cy="3813810"/>
          </a:xfrm>
        </p:spPr>
        <p:txBody>
          <a:bodyPr anchor="t"/>
          <a:lstStyle>
            <a:defPPr>
              <a:defRPr kern="1200" smtId="4294967295"/>
            </a:defPPr>
            <a:lvl1pPr algn="l">
              <a:defRPr sz="9626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89253" y="8138799"/>
            <a:ext cx="31089601" cy="4200523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4784">
                <a:solidFill>
                  <a:schemeClr val="tx1">
                    <a:tint val="75000"/>
                  </a:schemeClr>
                </a:solidFill>
              </a:defRPr>
            </a:lvl1pPr>
            <a:lvl2pPr marL="1095921" indent="0">
              <a:buNone/>
              <a:defRPr sz="4317">
                <a:solidFill>
                  <a:schemeClr val="tx1">
                    <a:tint val="75000"/>
                  </a:schemeClr>
                </a:solidFill>
              </a:defRPr>
            </a:lvl2pPr>
            <a:lvl3pPr marL="2191841" indent="0">
              <a:buNone/>
              <a:defRPr sz="3850">
                <a:solidFill>
                  <a:schemeClr val="tx1">
                    <a:tint val="75000"/>
                  </a:schemeClr>
                </a:solidFill>
              </a:defRPr>
            </a:lvl3pPr>
            <a:lvl4pPr marL="3287761" indent="0">
              <a:buNone/>
              <a:defRPr sz="3384">
                <a:solidFill>
                  <a:schemeClr val="tx1">
                    <a:tint val="75000"/>
                  </a:schemeClr>
                </a:solidFill>
              </a:defRPr>
            </a:lvl4pPr>
            <a:lvl5pPr marL="4383683" indent="0">
              <a:buNone/>
              <a:defRPr sz="3384">
                <a:solidFill>
                  <a:schemeClr val="tx1">
                    <a:tint val="75000"/>
                  </a:schemeClr>
                </a:solidFill>
              </a:defRPr>
            </a:lvl5pPr>
            <a:lvl6pPr marL="5479603" indent="0">
              <a:buNone/>
              <a:defRPr sz="3384">
                <a:solidFill>
                  <a:schemeClr val="tx1">
                    <a:tint val="75000"/>
                  </a:schemeClr>
                </a:solidFill>
              </a:defRPr>
            </a:lvl6pPr>
            <a:lvl7pPr marL="6575525" indent="0">
              <a:buNone/>
              <a:defRPr sz="3384">
                <a:solidFill>
                  <a:schemeClr val="tx1">
                    <a:tint val="75000"/>
                  </a:schemeClr>
                </a:solidFill>
              </a:defRPr>
            </a:lvl7pPr>
            <a:lvl8pPr marL="7671445" indent="0">
              <a:buNone/>
              <a:defRPr sz="3384">
                <a:solidFill>
                  <a:schemeClr val="tx1">
                    <a:tint val="75000"/>
                  </a:schemeClr>
                </a:solidFill>
              </a:defRPr>
            </a:lvl8pPr>
            <a:lvl9pPr marL="8767367" indent="0">
              <a:buNone/>
              <a:defRPr sz="338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06223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775703" y="14339571"/>
            <a:ext cx="78701899" cy="40551737"/>
          </a:xfrm>
        </p:spPr>
        <p:txBody>
          <a:bodyPr/>
          <a:lstStyle>
            <a:defPPr>
              <a:defRPr kern="1200" smtId="4294967295"/>
            </a:defPPr>
            <a:lvl1pPr>
              <a:defRPr sz="6709"/>
            </a:lvl1pPr>
            <a:lvl2pPr>
              <a:defRPr sz="5776"/>
            </a:lvl2pPr>
            <a:lvl3pPr>
              <a:defRPr sz="4784"/>
            </a:lvl3pPr>
            <a:lvl4pPr>
              <a:defRPr sz="4317"/>
            </a:lvl4pPr>
            <a:lvl5pPr>
              <a:defRPr sz="4317"/>
            </a:lvl5pPr>
            <a:lvl6pPr>
              <a:defRPr sz="4317"/>
            </a:lvl6pPr>
            <a:lvl7pPr>
              <a:defRPr sz="4317"/>
            </a:lvl7pPr>
            <a:lvl8pPr>
              <a:defRPr sz="4317"/>
            </a:lvl8pPr>
            <a:lvl9pPr>
              <a:defRPr sz="431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087203" y="14339571"/>
            <a:ext cx="78701899" cy="40551737"/>
          </a:xfrm>
        </p:spPr>
        <p:txBody>
          <a:bodyPr/>
          <a:lstStyle>
            <a:defPPr>
              <a:defRPr kern="1200" smtId="4294967295"/>
            </a:defPPr>
            <a:lvl1pPr>
              <a:defRPr sz="6709"/>
            </a:lvl1pPr>
            <a:lvl2pPr>
              <a:defRPr sz="5776"/>
            </a:lvl2pPr>
            <a:lvl3pPr>
              <a:defRPr sz="4784"/>
            </a:lvl3pPr>
            <a:lvl4pPr>
              <a:defRPr sz="4317"/>
            </a:lvl4pPr>
            <a:lvl5pPr>
              <a:defRPr sz="4317"/>
            </a:lvl5pPr>
            <a:lvl6pPr>
              <a:defRPr sz="4317"/>
            </a:lvl6pPr>
            <a:lvl7pPr>
              <a:defRPr sz="4317"/>
            </a:lvl7pPr>
            <a:lvl8pPr>
              <a:defRPr sz="4317"/>
            </a:lvl8pPr>
            <a:lvl9pPr>
              <a:defRPr sz="431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97702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2" y="768987"/>
            <a:ext cx="32918399" cy="3200400"/>
          </a:xfrm>
        </p:spPr>
        <p:txBody>
          <a:bodyPr/>
          <a:lstStyle>
            <a:defPPr>
              <a:defRPr kern="1200" smtId="4294967295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4298318"/>
            <a:ext cx="16160751" cy="1791333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5776" b="1"/>
            </a:lvl1pPr>
            <a:lvl2pPr marL="1095921" indent="0">
              <a:buNone/>
              <a:defRPr sz="4784" b="1"/>
            </a:lvl2pPr>
            <a:lvl3pPr marL="2191841" indent="0">
              <a:buNone/>
              <a:defRPr sz="4317" b="1"/>
            </a:lvl3pPr>
            <a:lvl4pPr marL="3287761" indent="0">
              <a:buNone/>
              <a:defRPr sz="3850" b="1"/>
            </a:lvl4pPr>
            <a:lvl5pPr marL="4383683" indent="0">
              <a:buNone/>
              <a:defRPr sz="3850" b="1"/>
            </a:lvl5pPr>
            <a:lvl6pPr marL="5479603" indent="0">
              <a:buNone/>
              <a:defRPr sz="3850" b="1"/>
            </a:lvl6pPr>
            <a:lvl7pPr marL="6575525" indent="0">
              <a:buNone/>
              <a:defRPr sz="3850" b="1"/>
            </a:lvl7pPr>
            <a:lvl8pPr marL="7671445" indent="0">
              <a:buNone/>
              <a:defRPr sz="3850" b="1"/>
            </a:lvl8pPr>
            <a:lvl9pPr marL="8767367" indent="0">
              <a:buNone/>
              <a:defRPr sz="38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28800" y="6089651"/>
            <a:ext cx="16160751" cy="11063607"/>
          </a:xfrm>
        </p:spPr>
        <p:txBody>
          <a:bodyPr/>
          <a:lstStyle>
            <a:defPPr>
              <a:defRPr kern="1200" smtId="4294967295"/>
            </a:defPPr>
            <a:lvl1pPr>
              <a:defRPr sz="5776"/>
            </a:lvl1pPr>
            <a:lvl2pPr>
              <a:defRPr sz="4784"/>
            </a:lvl2pPr>
            <a:lvl3pPr>
              <a:defRPr sz="4317"/>
            </a:lvl3pPr>
            <a:lvl4pPr>
              <a:defRPr sz="3850"/>
            </a:lvl4pPr>
            <a:lvl5pPr>
              <a:defRPr sz="3850"/>
            </a:lvl5pPr>
            <a:lvl6pPr>
              <a:defRPr sz="3850"/>
            </a:lvl6pPr>
            <a:lvl7pPr>
              <a:defRPr sz="3850"/>
            </a:lvl7pPr>
            <a:lvl8pPr>
              <a:defRPr sz="3850"/>
            </a:lvl8pPr>
            <a:lvl9pPr>
              <a:defRPr sz="38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80101" y="4298318"/>
            <a:ext cx="16167100" cy="1791333"/>
          </a:xfrm>
        </p:spPr>
        <p:txBody>
          <a:bodyPr anchor="b"/>
          <a:lstStyle>
            <a:defPPr>
              <a:defRPr kern="1200" smtId="4294967295"/>
            </a:defPPr>
            <a:lvl1pPr marL="0" indent="0">
              <a:buNone/>
              <a:defRPr sz="5776" b="1"/>
            </a:lvl1pPr>
            <a:lvl2pPr marL="1095921" indent="0">
              <a:buNone/>
              <a:defRPr sz="4784" b="1"/>
            </a:lvl2pPr>
            <a:lvl3pPr marL="2191841" indent="0">
              <a:buNone/>
              <a:defRPr sz="4317" b="1"/>
            </a:lvl3pPr>
            <a:lvl4pPr marL="3287761" indent="0">
              <a:buNone/>
              <a:defRPr sz="3850" b="1"/>
            </a:lvl4pPr>
            <a:lvl5pPr marL="4383683" indent="0">
              <a:buNone/>
              <a:defRPr sz="3850" b="1"/>
            </a:lvl5pPr>
            <a:lvl6pPr marL="5479603" indent="0">
              <a:buNone/>
              <a:defRPr sz="3850" b="1"/>
            </a:lvl6pPr>
            <a:lvl7pPr marL="6575525" indent="0">
              <a:buNone/>
              <a:defRPr sz="3850" b="1"/>
            </a:lvl7pPr>
            <a:lvl8pPr marL="7671445" indent="0">
              <a:buNone/>
              <a:defRPr sz="3850" b="1"/>
            </a:lvl8pPr>
            <a:lvl9pPr marL="8767367" indent="0">
              <a:buNone/>
              <a:defRPr sz="38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80101" y="6089651"/>
            <a:ext cx="16167100" cy="11063607"/>
          </a:xfrm>
        </p:spPr>
        <p:txBody>
          <a:bodyPr/>
          <a:lstStyle>
            <a:defPPr>
              <a:defRPr kern="1200" smtId="4294967295"/>
            </a:defPPr>
            <a:lvl1pPr>
              <a:defRPr sz="5776"/>
            </a:lvl1pPr>
            <a:lvl2pPr>
              <a:defRPr sz="4784"/>
            </a:lvl2pPr>
            <a:lvl3pPr>
              <a:defRPr sz="4317"/>
            </a:lvl3pPr>
            <a:lvl4pPr>
              <a:defRPr sz="3850"/>
            </a:lvl4pPr>
            <a:lvl5pPr>
              <a:defRPr sz="3850"/>
            </a:lvl5pPr>
            <a:lvl6pPr>
              <a:defRPr sz="3850"/>
            </a:lvl6pPr>
            <a:lvl7pPr>
              <a:defRPr sz="3850"/>
            </a:lvl7pPr>
            <a:lvl8pPr>
              <a:defRPr sz="3850"/>
            </a:lvl8pPr>
            <a:lvl9pPr>
              <a:defRPr sz="38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92743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8416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6181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6" y="764540"/>
            <a:ext cx="12033251" cy="3253740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478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00199" y="764541"/>
            <a:ext cx="20447000" cy="16388716"/>
          </a:xfrm>
        </p:spPr>
        <p:txBody>
          <a:bodyPr/>
          <a:lstStyle>
            <a:defPPr>
              <a:defRPr kern="1200" smtId="4294967295"/>
            </a:defPPr>
            <a:lvl1pPr>
              <a:defRPr sz="7700"/>
            </a:lvl1pPr>
            <a:lvl2pPr>
              <a:defRPr sz="6709"/>
            </a:lvl2pPr>
            <a:lvl3pPr>
              <a:defRPr sz="5776"/>
            </a:lvl3pPr>
            <a:lvl4pPr>
              <a:defRPr sz="4784"/>
            </a:lvl4pPr>
            <a:lvl5pPr>
              <a:defRPr sz="4784"/>
            </a:lvl5pPr>
            <a:lvl6pPr>
              <a:defRPr sz="4784"/>
            </a:lvl6pPr>
            <a:lvl7pPr>
              <a:defRPr sz="4784"/>
            </a:lvl7pPr>
            <a:lvl8pPr>
              <a:defRPr sz="4784"/>
            </a:lvl8pPr>
            <a:lvl9pPr>
              <a:defRPr sz="47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6" y="4018282"/>
            <a:ext cx="12033251" cy="13134977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384"/>
            </a:lvl1pPr>
            <a:lvl2pPr marL="1095921" indent="0">
              <a:buNone/>
              <a:defRPr sz="2859"/>
            </a:lvl2pPr>
            <a:lvl3pPr marL="2191841" indent="0">
              <a:buNone/>
              <a:defRPr sz="2392"/>
            </a:lvl3pPr>
            <a:lvl4pPr marL="3287761" indent="0">
              <a:buNone/>
              <a:defRPr sz="2159"/>
            </a:lvl4pPr>
            <a:lvl5pPr marL="4383683" indent="0">
              <a:buNone/>
              <a:defRPr sz="2159"/>
            </a:lvl5pPr>
            <a:lvl6pPr marL="5479603" indent="0">
              <a:buNone/>
              <a:defRPr sz="2159"/>
            </a:lvl6pPr>
            <a:lvl7pPr marL="6575525" indent="0">
              <a:buNone/>
              <a:defRPr sz="2159"/>
            </a:lvl7pPr>
            <a:lvl8pPr marL="7671445" indent="0">
              <a:buNone/>
              <a:defRPr sz="2159"/>
            </a:lvl8pPr>
            <a:lvl9pPr marL="8767367" indent="0">
              <a:buNone/>
              <a:defRPr sz="215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3981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9153" y="13441681"/>
            <a:ext cx="21945601" cy="1586867"/>
          </a:xfrm>
        </p:spPr>
        <p:txBody>
          <a:bodyPr anchor="b"/>
          <a:lstStyle>
            <a:defPPr>
              <a:defRPr kern="1200" smtId="4294967295"/>
            </a:defPPr>
            <a:lvl1pPr algn="l">
              <a:defRPr sz="478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169153" y="1715772"/>
            <a:ext cx="21945601" cy="11521439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7700"/>
            </a:lvl1pPr>
            <a:lvl2pPr marL="1095921" indent="0">
              <a:buNone/>
              <a:defRPr sz="6709"/>
            </a:lvl2pPr>
            <a:lvl3pPr marL="2191841" indent="0">
              <a:buNone/>
              <a:defRPr sz="5776"/>
            </a:lvl3pPr>
            <a:lvl4pPr marL="3287761" indent="0">
              <a:buNone/>
              <a:defRPr sz="4784"/>
            </a:lvl4pPr>
            <a:lvl5pPr marL="4383683" indent="0">
              <a:buNone/>
              <a:defRPr sz="4784"/>
            </a:lvl5pPr>
            <a:lvl6pPr marL="5479603" indent="0">
              <a:buNone/>
              <a:defRPr sz="4784"/>
            </a:lvl6pPr>
            <a:lvl7pPr marL="6575525" indent="0">
              <a:buNone/>
              <a:defRPr sz="4784"/>
            </a:lvl7pPr>
            <a:lvl8pPr marL="7671445" indent="0">
              <a:buNone/>
              <a:defRPr sz="4784"/>
            </a:lvl8pPr>
            <a:lvl9pPr marL="8767367" indent="0">
              <a:buNone/>
              <a:defRPr sz="478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9153" y="15028548"/>
            <a:ext cx="21945601" cy="2253613"/>
          </a:xfrm>
        </p:spPr>
        <p:txBody>
          <a:bodyPr/>
          <a:lstStyle>
            <a:defPPr>
              <a:defRPr kern="1200" smtId="4294967295"/>
            </a:defPPr>
            <a:lvl1pPr marL="0" indent="0">
              <a:buNone/>
              <a:defRPr sz="3384"/>
            </a:lvl1pPr>
            <a:lvl2pPr marL="1095921" indent="0">
              <a:buNone/>
              <a:defRPr sz="2859"/>
            </a:lvl2pPr>
            <a:lvl3pPr marL="2191841" indent="0">
              <a:buNone/>
              <a:defRPr sz="2392"/>
            </a:lvl3pPr>
            <a:lvl4pPr marL="3287761" indent="0">
              <a:buNone/>
              <a:defRPr sz="2159"/>
            </a:lvl4pPr>
            <a:lvl5pPr marL="4383683" indent="0">
              <a:buNone/>
              <a:defRPr sz="2159"/>
            </a:lvl5pPr>
            <a:lvl6pPr marL="5479603" indent="0">
              <a:buNone/>
              <a:defRPr sz="2159"/>
            </a:lvl6pPr>
            <a:lvl7pPr marL="6575525" indent="0">
              <a:buNone/>
              <a:defRPr sz="2159"/>
            </a:lvl7pPr>
            <a:lvl8pPr marL="7671445" indent="0">
              <a:buNone/>
              <a:defRPr sz="2159"/>
            </a:lvl8pPr>
            <a:lvl9pPr marL="8767367" indent="0">
              <a:buNone/>
              <a:defRPr sz="215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08135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73177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7285760" y="2462533"/>
            <a:ext cx="39503349" cy="52428775"/>
          </a:xfrm>
        </p:spPr>
        <p:txBody>
          <a:bodyPr vert="eaVert"/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775706" y="2462533"/>
            <a:ext cx="117900451" cy="52428775"/>
          </a:xfrm>
        </p:spPr>
        <p:txBody>
          <a:bodyPr vert="eaVert"/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1D3EE5B7-680E-44FF-962F-3113FAB5030E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 smtId="4294967295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19622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802" y="768987"/>
            <a:ext cx="32918399" cy="3200400"/>
          </a:xfrm>
          <a:prstGeom prst="rect">
            <a:avLst/>
          </a:prstGeom>
        </p:spPr>
        <p:txBody>
          <a:bodyPr vert="horz" lIns="375729" tIns="187871" rIns="375729" bIns="187871" rtlCol="0" anchor="ctr">
            <a:normAutofit/>
          </a:bodyPr>
          <a:lstStyle>
            <a:defPPr>
              <a:defRPr kern="1200" smtId="4294967295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2" y="4480562"/>
            <a:ext cx="32918399" cy="12672697"/>
          </a:xfrm>
          <a:prstGeom prst="rect">
            <a:avLst/>
          </a:prstGeom>
        </p:spPr>
        <p:txBody>
          <a:bodyPr vert="horz" lIns="375729" tIns="187871" rIns="375729" bIns="187871" rtlCol="0">
            <a:normAutofit/>
          </a:bodyPr>
          <a:lstStyle>
            <a:defPPr>
              <a:defRPr kern="1200" smtId="4294967295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828800" y="17797791"/>
            <a:ext cx="8534400" cy="1022350"/>
          </a:xfrm>
          <a:prstGeom prst="rect">
            <a:avLst/>
          </a:prstGeom>
        </p:spPr>
        <p:txBody>
          <a:bodyPr vert="horz" lIns="375729" tIns="187871" rIns="375729" bIns="187871" rtlCol="0" anchor="ctr"/>
          <a:lstStyle>
            <a:defPPr>
              <a:defRPr kern="1200" smtId="4294967295"/>
            </a:defPPr>
            <a:lvl1pPr algn="l">
              <a:defRPr sz="28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EE5B7-680E-44FF-962F-3113FAB5030E}" type="datetimeFigureOut">
              <a:rPr lang="en-US" smtClean="0"/>
              <a:t>5/25/2023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496801" y="17797791"/>
            <a:ext cx="11582400" cy="1022350"/>
          </a:xfrm>
          <a:prstGeom prst="rect">
            <a:avLst/>
          </a:prstGeom>
        </p:spPr>
        <p:txBody>
          <a:bodyPr vert="horz" lIns="375729" tIns="187871" rIns="375729" bIns="187871" rtlCol="0" anchor="ctr"/>
          <a:lstStyle>
            <a:defPPr>
              <a:defRPr kern="1200" smtId="4294967295"/>
            </a:defPPr>
            <a:lvl1pPr algn="ctr">
              <a:defRPr sz="28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6212801" y="17797791"/>
            <a:ext cx="8534400" cy="1022350"/>
          </a:xfrm>
          <a:prstGeom prst="rect">
            <a:avLst/>
          </a:prstGeom>
        </p:spPr>
        <p:txBody>
          <a:bodyPr vert="horz" lIns="375729" tIns="187871" rIns="375729" bIns="187871" rtlCol="0" anchor="ctr"/>
          <a:lstStyle>
            <a:defPPr>
              <a:defRPr kern="1200" smtId="4294967295"/>
            </a:defPPr>
            <a:lvl1pPr algn="r">
              <a:defRPr sz="285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New picture"/>
          <p:cNvPicPr/>
          <p:nvPr/>
        </p:nvPicPr>
        <p:blipFill>
          <a:blip r:embed="rId16"/>
          <a:stretch>
            <a:fillRect/>
          </a:stretch>
        </p:blipFill>
        <p:spPr>
          <a:xfrm rot="16200000">
            <a:off x="-7804150" y="9055100"/>
            <a:ext cx="8326967" cy="3640666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16"/>
          <a:stretch>
            <a:fillRect/>
          </a:stretch>
        </p:blipFill>
        <p:spPr>
          <a:xfrm rot="5400000">
            <a:off x="36053183" y="9055100"/>
            <a:ext cx="8326967" cy="3640666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17"/>
          <a:stretch>
            <a:fillRect/>
          </a:stretch>
        </p:blipFill>
        <p:spPr>
          <a:xfrm>
            <a:off x="5799668" y="19498734"/>
            <a:ext cx="24976666" cy="903817"/>
          </a:xfrm>
          <a:prstGeom prst="rect">
            <a:avLst/>
          </a:prstGeom>
        </p:spPr>
      </p:pic>
      <p:sp>
        <p:nvSpPr>
          <p:cNvPr id="10" name="New shape"/>
          <p:cNvSpPr/>
          <p:nvPr/>
        </p:nvSpPr>
        <p:spPr>
          <a:xfrm>
            <a:off x="5799666" y="19832108"/>
            <a:ext cx="18288000" cy="7408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2846">
                <a:solidFill>
                  <a:srgbClr val="808080"/>
                </a:solidFill>
              </a:rPr>
              <a:t>Template ID: concludingcider  Size: 48x36</a:t>
            </a:r>
          </a:p>
        </p:txBody>
      </p:sp>
    </p:spTree>
    <p:extLst>
      <p:ext uri="{BB962C8B-B14F-4D97-AF65-F5344CB8AC3E}">
        <p14:creationId xmlns:p14="http://schemas.microsoft.com/office/powerpoint/2010/main" val="422247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26" r:id="rId2"/>
    <p:sldLayoutId id="2147484225" r:id="rId3"/>
    <p:sldLayoutId id="2147484224" r:id="rId4"/>
    <p:sldLayoutId id="2147484214" r:id="rId5"/>
    <p:sldLayoutId id="2147484215" r:id="rId6"/>
    <p:sldLayoutId id="2147484216" r:id="rId7"/>
    <p:sldLayoutId id="2147484217" r:id="rId8"/>
    <p:sldLayoutId id="2147484218" r:id="rId9"/>
    <p:sldLayoutId id="2147484219" r:id="rId10"/>
    <p:sldLayoutId id="2147484220" r:id="rId11"/>
    <p:sldLayoutId id="2147484221" r:id="rId12"/>
    <p:sldLayoutId id="2147484222" r:id="rId13"/>
    <p:sldLayoutId id="2147484223" r:id="rId14"/>
  </p:sldLayoutIdLst>
  <p:transition/>
  <p:txStyles>
    <p:titleStyle>
      <a:defPPr>
        <a:defRPr kern="1200" smtId="4294967295"/>
      </a:defPPr>
      <a:lvl1pPr algn="ctr" defTabSz="2191841" rtl="0" eaLnBrk="1" latinLnBrk="0" hangingPunct="1">
        <a:spcBef>
          <a:spcPct val="0"/>
        </a:spcBef>
        <a:buNone/>
        <a:defRPr sz="105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 smtId="4294967295"/>
      </a:defPPr>
      <a:lvl1pPr marL="821942" indent="-821942" algn="l" defTabSz="2191841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1pPr>
      <a:lvl2pPr marL="1780873" indent="-684953" algn="l" defTabSz="2191841" rtl="0" eaLnBrk="1" latinLnBrk="0" hangingPunct="1">
        <a:spcBef>
          <a:spcPct val="20000"/>
        </a:spcBef>
        <a:buFont typeface="Arial" pitchFamily="34" charset="0"/>
        <a:buChar char="–"/>
        <a:defRPr sz="6709" kern="1200">
          <a:solidFill>
            <a:schemeClr val="tx1"/>
          </a:solidFill>
          <a:latin typeface="+mn-lt"/>
          <a:ea typeface="+mn-ea"/>
          <a:cs typeface="+mn-cs"/>
        </a:defRPr>
      </a:lvl2pPr>
      <a:lvl3pPr marL="2739802" indent="-547961" algn="l" defTabSz="2191841" rtl="0" eaLnBrk="1" latinLnBrk="0" hangingPunct="1">
        <a:spcBef>
          <a:spcPct val="20000"/>
        </a:spcBef>
        <a:buFont typeface="Arial" pitchFamily="34" charset="0"/>
        <a:buChar char="•"/>
        <a:defRPr sz="5776" kern="1200">
          <a:solidFill>
            <a:schemeClr val="tx1"/>
          </a:solidFill>
          <a:latin typeface="+mn-lt"/>
          <a:ea typeface="+mn-ea"/>
          <a:cs typeface="+mn-cs"/>
        </a:defRPr>
      </a:lvl3pPr>
      <a:lvl4pPr marL="3835722" indent="-547961" algn="l" defTabSz="2191841" rtl="0" eaLnBrk="1" latinLnBrk="0" hangingPunct="1">
        <a:spcBef>
          <a:spcPct val="20000"/>
        </a:spcBef>
        <a:buFont typeface="Arial" pitchFamily="34" charset="0"/>
        <a:buChar char="–"/>
        <a:defRPr sz="4784" kern="1200">
          <a:solidFill>
            <a:schemeClr val="tx1"/>
          </a:solidFill>
          <a:latin typeface="+mn-lt"/>
          <a:ea typeface="+mn-ea"/>
          <a:cs typeface="+mn-cs"/>
        </a:defRPr>
      </a:lvl4pPr>
      <a:lvl5pPr marL="4931642" indent="-547961" algn="l" defTabSz="2191841" rtl="0" eaLnBrk="1" latinLnBrk="0" hangingPunct="1">
        <a:spcBef>
          <a:spcPct val="20000"/>
        </a:spcBef>
        <a:buFont typeface="Arial" pitchFamily="34" charset="0"/>
        <a:buChar char="»"/>
        <a:defRPr sz="4784" kern="1200">
          <a:solidFill>
            <a:schemeClr val="tx1"/>
          </a:solidFill>
          <a:latin typeface="+mn-lt"/>
          <a:ea typeface="+mn-ea"/>
          <a:cs typeface="+mn-cs"/>
        </a:defRPr>
      </a:lvl5pPr>
      <a:lvl6pPr marL="6027565" indent="-547961" algn="l" defTabSz="2191841" rtl="0" eaLnBrk="1" latinLnBrk="0" hangingPunct="1">
        <a:spcBef>
          <a:spcPct val="20000"/>
        </a:spcBef>
        <a:buFont typeface="Arial" pitchFamily="34" charset="0"/>
        <a:buChar char="•"/>
        <a:defRPr sz="4784" kern="1200">
          <a:solidFill>
            <a:schemeClr val="tx1"/>
          </a:solidFill>
          <a:latin typeface="+mn-lt"/>
          <a:ea typeface="+mn-ea"/>
          <a:cs typeface="+mn-cs"/>
        </a:defRPr>
      </a:lvl6pPr>
      <a:lvl7pPr marL="7123486" indent="-547961" algn="l" defTabSz="2191841" rtl="0" eaLnBrk="1" latinLnBrk="0" hangingPunct="1">
        <a:spcBef>
          <a:spcPct val="20000"/>
        </a:spcBef>
        <a:buFont typeface="Arial" pitchFamily="34" charset="0"/>
        <a:buChar char="•"/>
        <a:defRPr sz="4784" kern="1200">
          <a:solidFill>
            <a:schemeClr val="tx1"/>
          </a:solidFill>
          <a:latin typeface="+mn-lt"/>
          <a:ea typeface="+mn-ea"/>
          <a:cs typeface="+mn-cs"/>
        </a:defRPr>
      </a:lvl7pPr>
      <a:lvl8pPr marL="8219406" indent="-547961" algn="l" defTabSz="2191841" rtl="0" eaLnBrk="1" latinLnBrk="0" hangingPunct="1">
        <a:spcBef>
          <a:spcPct val="20000"/>
        </a:spcBef>
        <a:buFont typeface="Arial" pitchFamily="34" charset="0"/>
        <a:buChar char="•"/>
        <a:defRPr sz="4784" kern="1200">
          <a:solidFill>
            <a:schemeClr val="tx1"/>
          </a:solidFill>
          <a:latin typeface="+mn-lt"/>
          <a:ea typeface="+mn-ea"/>
          <a:cs typeface="+mn-cs"/>
        </a:defRPr>
      </a:lvl8pPr>
      <a:lvl9pPr marL="9315326" indent="-547961" algn="l" defTabSz="2191841" rtl="0" eaLnBrk="1" latinLnBrk="0" hangingPunct="1">
        <a:spcBef>
          <a:spcPct val="20000"/>
        </a:spcBef>
        <a:buFont typeface="Arial" pitchFamily="34" charset="0"/>
        <a:buChar char="•"/>
        <a:defRPr sz="47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1841" rtl="0" eaLnBrk="1" latinLnBrk="0" hangingPunct="1">
        <a:defRPr sz="4317" kern="1200">
          <a:solidFill>
            <a:schemeClr val="tx1"/>
          </a:solidFill>
          <a:latin typeface="+mn-lt"/>
          <a:ea typeface="+mn-ea"/>
          <a:cs typeface="+mn-cs"/>
        </a:defRPr>
      </a:lvl1pPr>
      <a:lvl2pPr marL="1095921" algn="l" defTabSz="2191841" rtl="0" eaLnBrk="1" latinLnBrk="0" hangingPunct="1">
        <a:defRPr sz="4317" kern="1200">
          <a:solidFill>
            <a:schemeClr val="tx1"/>
          </a:solidFill>
          <a:latin typeface="+mn-lt"/>
          <a:ea typeface="+mn-ea"/>
          <a:cs typeface="+mn-cs"/>
        </a:defRPr>
      </a:lvl2pPr>
      <a:lvl3pPr marL="2191841" algn="l" defTabSz="2191841" rtl="0" eaLnBrk="1" latinLnBrk="0" hangingPunct="1">
        <a:defRPr sz="4317" kern="1200">
          <a:solidFill>
            <a:schemeClr val="tx1"/>
          </a:solidFill>
          <a:latin typeface="+mn-lt"/>
          <a:ea typeface="+mn-ea"/>
          <a:cs typeface="+mn-cs"/>
        </a:defRPr>
      </a:lvl3pPr>
      <a:lvl4pPr marL="3287761" algn="l" defTabSz="2191841" rtl="0" eaLnBrk="1" latinLnBrk="0" hangingPunct="1">
        <a:defRPr sz="4317" kern="1200">
          <a:solidFill>
            <a:schemeClr val="tx1"/>
          </a:solidFill>
          <a:latin typeface="+mn-lt"/>
          <a:ea typeface="+mn-ea"/>
          <a:cs typeface="+mn-cs"/>
        </a:defRPr>
      </a:lvl4pPr>
      <a:lvl5pPr marL="4383683" algn="l" defTabSz="2191841" rtl="0" eaLnBrk="1" latinLnBrk="0" hangingPunct="1">
        <a:defRPr sz="4317" kern="1200">
          <a:solidFill>
            <a:schemeClr val="tx1"/>
          </a:solidFill>
          <a:latin typeface="+mn-lt"/>
          <a:ea typeface="+mn-ea"/>
          <a:cs typeface="+mn-cs"/>
        </a:defRPr>
      </a:lvl5pPr>
      <a:lvl6pPr marL="5479603" algn="l" defTabSz="2191841" rtl="0" eaLnBrk="1" latinLnBrk="0" hangingPunct="1">
        <a:defRPr sz="4317" kern="1200">
          <a:solidFill>
            <a:schemeClr val="tx1"/>
          </a:solidFill>
          <a:latin typeface="+mn-lt"/>
          <a:ea typeface="+mn-ea"/>
          <a:cs typeface="+mn-cs"/>
        </a:defRPr>
      </a:lvl6pPr>
      <a:lvl7pPr marL="6575525" algn="l" defTabSz="2191841" rtl="0" eaLnBrk="1" latinLnBrk="0" hangingPunct="1">
        <a:defRPr sz="4317" kern="1200">
          <a:solidFill>
            <a:schemeClr val="tx1"/>
          </a:solidFill>
          <a:latin typeface="+mn-lt"/>
          <a:ea typeface="+mn-ea"/>
          <a:cs typeface="+mn-cs"/>
        </a:defRPr>
      </a:lvl7pPr>
      <a:lvl8pPr marL="7671445" algn="l" defTabSz="2191841" rtl="0" eaLnBrk="1" latinLnBrk="0" hangingPunct="1">
        <a:defRPr sz="4317" kern="1200">
          <a:solidFill>
            <a:schemeClr val="tx1"/>
          </a:solidFill>
          <a:latin typeface="+mn-lt"/>
          <a:ea typeface="+mn-ea"/>
          <a:cs typeface="+mn-cs"/>
        </a:defRPr>
      </a:lvl8pPr>
      <a:lvl9pPr marL="8767367" algn="l" defTabSz="2191841" rtl="0" eaLnBrk="1" latinLnBrk="0" hangingPunct="1">
        <a:defRPr sz="43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fmc.org/kansas-health-equity-summit-poster-submission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D1E8EEA0-ED67-4B13-A826-1A8457285CCB}"/>
              </a:ext>
            </a:extLst>
          </p:cNvPr>
          <p:cNvSpPr txBox="1"/>
          <p:nvPr/>
        </p:nvSpPr>
        <p:spPr>
          <a:xfrm>
            <a:off x="1295400" y="1066800"/>
            <a:ext cx="33274000" cy="95869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 smtId="4294967295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194029">
              <a:spcBef>
                <a:spcPct val="20000"/>
              </a:spcBef>
              <a:defRPr/>
            </a:pPr>
            <a:r>
              <a:rPr lang="en-US" sz="7500" b="1" dirty="0">
                <a:solidFill>
                  <a:srgbClr val="00529F"/>
                </a:solidFill>
                <a:latin typeface="Arial Black" panose="020B0A04020102020204" pitchFamily="34" charset="0"/>
              </a:rPr>
              <a:t>Instructions for Developing a Health Equity Poster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226D5A-41E9-4CD9-B2D6-DB6FD96E226F}"/>
              </a:ext>
            </a:extLst>
          </p:cNvPr>
          <p:cNvSpPr txBox="1"/>
          <p:nvPr/>
        </p:nvSpPr>
        <p:spPr>
          <a:xfrm>
            <a:off x="1905000" y="2895600"/>
            <a:ext cx="32664400" cy="12795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Health Equity Posters provide an opportunity for you to share your success stories with other organizations so they can learn from your experiences.  To develop a poster of your own, please follow the instructions below: </a:t>
            </a:r>
          </a:p>
          <a:p>
            <a:endParaRPr lang="en-US" dirty="0"/>
          </a:p>
          <a:p>
            <a:pPr marL="914400" indent="-914400">
              <a:buFont typeface="+mj-lt"/>
              <a:buAutoNum type="arabicPeriod"/>
            </a:pPr>
            <a:r>
              <a:rPr lang="en-US" dirty="0"/>
              <a:t>Complete the template (slide 2) to tell your story about how you implemented a change in your organization or community to improve health equity or health disparities.  As you do this, make sure you do the following: </a:t>
            </a:r>
          </a:p>
          <a:p>
            <a:pPr marL="2223692" lvl="1" indent="-914400">
              <a:buFont typeface="+mj-lt"/>
              <a:buAutoNum type="alphaLcPeriod"/>
            </a:pPr>
            <a:r>
              <a:rPr lang="en-US" dirty="0"/>
              <a:t>Fill in the blanks, review the example on the template (slide 3), and follow the guidelines below: </a:t>
            </a:r>
          </a:p>
          <a:p>
            <a:pPr marL="3647284" lvl="2" indent="-1028700">
              <a:buFont typeface="+mj-lt"/>
              <a:buAutoNum type="romanLcPeriod"/>
            </a:pPr>
            <a:r>
              <a:rPr lang="en-US" dirty="0"/>
              <a:t>Use the entire space provided and do not leave blank lines.</a:t>
            </a:r>
          </a:p>
          <a:p>
            <a:pPr marL="3647284" lvl="2" indent="-1028700">
              <a:buFont typeface="+mj-lt"/>
              <a:buAutoNum type="romanLcPeriod"/>
            </a:pPr>
            <a:r>
              <a:rPr lang="en-US" dirty="0"/>
              <a:t>Use bullets or numbered lists, as needed.</a:t>
            </a:r>
          </a:p>
          <a:p>
            <a:pPr marL="3647284" lvl="2" indent="-1028700">
              <a:buFont typeface="+mj-lt"/>
              <a:buAutoNum type="romanLcPeriod"/>
            </a:pPr>
            <a:r>
              <a:rPr lang="en-US" dirty="0"/>
              <a:t>Do not change fonts or reposition or change the size of text or image boxes.</a:t>
            </a:r>
          </a:p>
          <a:p>
            <a:pPr marL="3647284" lvl="2" indent="-1028700">
              <a:buFont typeface="+mj-lt"/>
              <a:buAutoNum type="romanLcPeriod"/>
            </a:pPr>
            <a:r>
              <a:rPr lang="en-US" dirty="0"/>
              <a:t>Add a logo, team photo, and/or graphic (e.g. graph, chart, process flow) to help tell your story.  Use high-resolution images/graphics and real data.  Do not use clip art or stock photos. </a:t>
            </a:r>
          </a:p>
          <a:p>
            <a:pPr marL="2337992" lvl="1" indent="-1028700">
              <a:buFont typeface="+mj-lt"/>
              <a:buAutoNum type="alphaLcPeriod"/>
            </a:pPr>
            <a:r>
              <a:rPr lang="en-US" dirty="0"/>
              <a:t>DO NOT include any information or graphics containing personally identifiable information (PII) or personal health information (PHI).</a:t>
            </a:r>
          </a:p>
          <a:p>
            <a:pPr marL="1028700" indent="-1028700">
              <a:buFont typeface="+mj-lt"/>
              <a:buAutoNum type="arabicPeriod"/>
            </a:pPr>
            <a:r>
              <a:rPr lang="en-US" dirty="0"/>
              <a:t>Using the template provided, </a:t>
            </a:r>
            <a:r>
              <a:rPr lang="en-US" dirty="0">
                <a:hlinkClick r:id="rId2"/>
              </a:rPr>
              <a:t>upload</a:t>
            </a:r>
            <a:r>
              <a:rPr lang="en-US" dirty="0"/>
              <a:t> your completed poster by </a:t>
            </a:r>
            <a:r>
              <a:rPr lang="en-US" b="1" dirty="0"/>
              <a:t>Friday, September 29, 2023. </a:t>
            </a:r>
          </a:p>
          <a:p>
            <a:pPr marL="1028700" indent="-1028700">
              <a:buFont typeface="+mj-lt"/>
              <a:buAutoNum type="arabicPeriod"/>
            </a:pPr>
            <a:r>
              <a:rPr lang="en-US" dirty="0"/>
              <a:t>If you have any questions or difficulties using the template, please contact Tammy Elliott at </a:t>
            </a:r>
            <a:r>
              <a:rPr lang="en-US" i="1" dirty="0"/>
              <a:t>telliott@kfmc.org</a:t>
            </a:r>
            <a:r>
              <a:rPr lang="en-US" dirty="0"/>
              <a:t>.</a:t>
            </a:r>
          </a:p>
          <a:p>
            <a:pPr marL="1028700" indent="-10287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05049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3B4F087-0068-43E8-A98C-27893A8D7DD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134168" y="374373"/>
            <a:ext cx="7797306" cy="1846823"/>
          </a:xfrm>
        </p:spPr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E73FA9-1F43-456B-9B74-8205E32EB05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5544799" y="12954000"/>
            <a:ext cx="12091083" cy="5181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832616E-5168-4306-921D-78CBB9424CD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2924072" y="15240000"/>
            <a:ext cx="2889927" cy="2895600"/>
          </a:xfrm>
        </p:spPr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211B63-D776-4C18-91BE-F814E7EF596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4526" y="3619500"/>
            <a:ext cx="6975474" cy="14516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01F316-8EFB-4348-859B-161D148D45B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1869400" y="3619500"/>
            <a:ext cx="5766483" cy="881378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39CF0B-9CDD-49B4-B7B6-25244EE5AE3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5480620" y="3619500"/>
            <a:ext cx="6007780" cy="881378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7713D3-A97A-4106-97CA-A7A3B278828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290236" y="3619500"/>
            <a:ext cx="6727512" cy="145161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6F2A7B8-8FD6-4EDF-9EB0-BF4CF0F7721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28098754" y="3601570"/>
            <a:ext cx="7797307" cy="5390029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13C6061-6502-421C-8A3C-1BA238AF732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27981282" y="10577968"/>
            <a:ext cx="7914780" cy="3861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5B94448-D85D-4DDB-9639-05C12C7658F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28098754" y="16048680"/>
            <a:ext cx="4362445" cy="20869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E4C69BE5-1C46-4A6C-9292-16895E75F8AC}"/>
              </a:ext>
            </a:extLst>
          </p:cNvPr>
          <p:cNvSpPr txBox="1"/>
          <p:nvPr/>
        </p:nvSpPr>
        <p:spPr>
          <a:xfrm>
            <a:off x="679938" y="249496"/>
            <a:ext cx="26955943" cy="76495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defPPr>
              <a:defRPr kern="1200" smtId="4294967295"/>
            </a:defPPr>
            <a:lvl1pPr marL="0" marR="0" indent="0" algn="l" defTabSz="3783013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2194029">
              <a:spcBef>
                <a:spcPct val="20000"/>
              </a:spcBef>
              <a:defRPr/>
            </a:pPr>
            <a:r>
              <a:rPr lang="en-US" sz="6500" b="1" dirty="0">
                <a:solidFill>
                  <a:srgbClr val="FF6700"/>
                </a:solidFill>
                <a:latin typeface="+mn-lt"/>
              </a:rPr>
              <a:t>Poster Title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3AB088A2-9CF1-4D1B-88EF-9F3260BD9AB9}"/>
              </a:ext>
            </a:extLst>
          </p:cNvPr>
          <p:cNvSpPr txBox="1"/>
          <p:nvPr/>
        </p:nvSpPr>
        <p:spPr>
          <a:xfrm>
            <a:off x="644526" y="1244189"/>
            <a:ext cx="26991356" cy="9479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 smtId="4294967295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2800" dirty="0">
                <a:solidFill>
                  <a:srgbClr val="434342"/>
                </a:solidFill>
                <a:latin typeface="+mn-lt"/>
                <a:cs typeface="Arial" panose="020B0604020202020204" pitchFamily="34" charset="0"/>
              </a:rPr>
              <a:t>Add Author Names and Information</a:t>
            </a:r>
          </a:p>
          <a:p>
            <a:pPr algn="ctr">
              <a:defRPr/>
            </a:pPr>
            <a:r>
              <a:rPr lang="en-US" sz="2800" dirty="0">
                <a:solidFill>
                  <a:srgbClr val="434342"/>
                </a:solidFill>
                <a:latin typeface="+mn-lt"/>
                <a:cs typeface="Arial" panose="020B0604020202020204" pitchFamily="34" charset="0"/>
              </a:rPr>
              <a:t>Include Organization Name as well</a:t>
            </a:r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45EE7800-9341-4C93-B31B-A8A3AF0CE1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26" y="2432065"/>
            <a:ext cx="6975474" cy="581876"/>
          </a:xfrm>
          <a:prstGeom prst="rect">
            <a:avLst/>
          </a:prstGeom>
          <a:solidFill>
            <a:srgbClr val="00529F"/>
          </a:solidFill>
          <a:ln w="12700">
            <a:noFill/>
            <a:miter lim="800000"/>
          </a:ln>
          <a:effectLst/>
        </p:spPr>
        <p:txBody>
          <a:bodyPr wrap="none" lIns="79990" tIns="0" rIns="79990" bIns="0" anchor="ctr" anchorCtr="0"/>
          <a:lstStyle>
            <a:defPPr>
              <a:defRPr kern="1200" smtId="4294967295"/>
            </a:defPPr>
          </a:lstStyle>
          <a:p>
            <a:pPr algn="ctr" defTabSz="2743254">
              <a:defRPr/>
            </a:pPr>
            <a:r>
              <a:rPr lang="en-US" sz="4000" b="1" dirty="0">
                <a:solidFill>
                  <a:srgbClr val="FFFFFF"/>
                </a:solidFill>
              </a:rPr>
              <a:t>Issue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BD15E6E7-76A1-4C17-BCAB-F79101B1E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98755" y="15085168"/>
            <a:ext cx="4362445" cy="592061"/>
          </a:xfrm>
          <a:prstGeom prst="rect">
            <a:avLst/>
          </a:prstGeom>
          <a:solidFill>
            <a:srgbClr val="00529F"/>
          </a:solidFill>
          <a:ln w="12700">
            <a:noFill/>
            <a:miter lim="800000"/>
          </a:ln>
          <a:effectLst/>
        </p:spPr>
        <p:txBody>
          <a:bodyPr wrap="none" lIns="79990" tIns="0" rIns="79990" bIns="0" anchor="ctr" anchorCtr="0"/>
          <a:lstStyle>
            <a:defPPr>
              <a:defRPr kern="1200" smtId="4294967295"/>
            </a:defPPr>
          </a:lstStyle>
          <a:p>
            <a:pPr algn="ctr" defTabSz="2743254">
              <a:defRPr/>
            </a:pPr>
            <a:r>
              <a:rPr lang="en-US" sz="4000" b="1" dirty="0">
                <a:solidFill>
                  <a:srgbClr val="FFFFFF"/>
                </a:solidFill>
              </a:rPr>
              <a:t>Contact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4E0827E1-A997-4DF8-9B32-D84FFA7F9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81282" y="9795408"/>
            <a:ext cx="7832718" cy="592061"/>
          </a:xfrm>
          <a:prstGeom prst="rect">
            <a:avLst/>
          </a:prstGeom>
          <a:solidFill>
            <a:srgbClr val="00529F"/>
          </a:solidFill>
          <a:ln w="12700">
            <a:noFill/>
            <a:miter lim="800000"/>
          </a:ln>
          <a:effectLst/>
        </p:spPr>
        <p:txBody>
          <a:bodyPr wrap="none" lIns="79990" tIns="0" rIns="79990" bIns="0" anchor="ctr" anchorCtr="0"/>
          <a:lstStyle>
            <a:defPPr>
              <a:defRPr kern="1200" smtId="4294967295"/>
            </a:defPPr>
          </a:lstStyle>
          <a:p>
            <a:pPr algn="ctr" defTabSz="2743254">
              <a:defRPr/>
            </a:pPr>
            <a:r>
              <a:rPr lang="en-US" sz="4000" b="1" dirty="0">
                <a:solidFill>
                  <a:srgbClr val="FFFFFF"/>
                </a:solidFill>
              </a:rPr>
              <a:t>Organization Information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A2D929-99F3-468F-A89A-689BB5D8A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98756" y="2411695"/>
            <a:ext cx="7832718" cy="592061"/>
          </a:xfrm>
          <a:prstGeom prst="rect">
            <a:avLst/>
          </a:prstGeom>
          <a:solidFill>
            <a:srgbClr val="00529F"/>
          </a:solidFill>
          <a:ln w="12700">
            <a:noFill/>
            <a:miter lim="800000"/>
          </a:ln>
          <a:effectLst/>
        </p:spPr>
        <p:txBody>
          <a:bodyPr wrap="none" lIns="79990" tIns="0" rIns="79990" bIns="0" anchor="ctr" anchorCtr="0"/>
          <a:lstStyle>
            <a:defPPr>
              <a:defRPr kern="1200" smtId="4294967295"/>
            </a:defPPr>
          </a:lstStyle>
          <a:p>
            <a:pPr algn="ctr" defTabSz="2743254">
              <a:defRPr/>
            </a:pPr>
            <a:r>
              <a:rPr lang="en-US" sz="4000" b="1" dirty="0">
                <a:solidFill>
                  <a:srgbClr val="FFFFFF"/>
                </a:solidFill>
              </a:rPr>
              <a:t>Lessons Learne</a:t>
            </a:r>
            <a:r>
              <a:rPr lang="en-US" sz="3200" b="1" dirty="0">
                <a:solidFill>
                  <a:srgbClr val="FFFFFF"/>
                </a:solidFill>
                <a:latin typeface="Arial   "/>
              </a:rPr>
              <a:t>d</a:t>
            </a: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3CE14AB2-896D-47CE-9A10-6FE89765E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80620" y="2421880"/>
            <a:ext cx="12155264" cy="592061"/>
          </a:xfrm>
          <a:prstGeom prst="rect">
            <a:avLst/>
          </a:prstGeom>
          <a:solidFill>
            <a:srgbClr val="00529F"/>
          </a:solidFill>
          <a:ln w="12700">
            <a:noFill/>
            <a:miter lim="800000"/>
          </a:ln>
          <a:effectLst/>
        </p:spPr>
        <p:txBody>
          <a:bodyPr wrap="none" lIns="79990" tIns="0" rIns="79990" bIns="0" anchor="ctr" anchorCtr="0"/>
          <a:lstStyle>
            <a:defPPr>
              <a:defRPr kern="1200" smtId="4294967295"/>
            </a:defPPr>
          </a:lstStyle>
          <a:p>
            <a:pPr algn="ctr" defTabSz="2743254">
              <a:defRPr/>
            </a:pPr>
            <a:r>
              <a:rPr lang="en-US" sz="4000" b="1" dirty="0">
                <a:solidFill>
                  <a:srgbClr val="FFFFFF"/>
                </a:solidFill>
              </a:rPr>
              <a:t>Results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288118D7-B15D-4D59-A4D0-EADB7555C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4194" y="2421880"/>
            <a:ext cx="6727512" cy="581876"/>
          </a:xfrm>
          <a:prstGeom prst="rect">
            <a:avLst/>
          </a:prstGeom>
          <a:solidFill>
            <a:srgbClr val="00529F"/>
          </a:solidFill>
          <a:ln w="12700">
            <a:noFill/>
            <a:miter lim="800000"/>
          </a:ln>
          <a:effectLst/>
        </p:spPr>
        <p:txBody>
          <a:bodyPr wrap="none" lIns="79990" tIns="0" rIns="79990" bIns="0" anchor="ctr" anchorCtr="0"/>
          <a:lstStyle>
            <a:defPPr>
              <a:defRPr kern="1200" smtId="4294967295"/>
            </a:defPPr>
          </a:lstStyle>
          <a:p>
            <a:pPr algn="ctr" defTabSz="2743254">
              <a:defRPr/>
            </a:pPr>
            <a:r>
              <a:rPr lang="en-US" sz="4000" b="1" dirty="0">
                <a:solidFill>
                  <a:schemeClr val="bg1"/>
                </a:solidFill>
              </a:rPr>
              <a:t>Project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99666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9FDCE4-F209-4E61-BCBC-34C43980FE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99"/>
            <a:ext cx="36211698" cy="18935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141300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6.09.30"/>
  <p:tag name="AS_TITLE" val="Aspose.Slides for .NET 4.0"/>
  <p:tag name="AS_VERSION" val="16.9.0.0"/>
  <p:tag name="MAKESIGNSTEMPLATE" val="concludingcider|09-2018"/>
</p:tagLst>
</file>

<file path=ppt/theme/theme1.xml><?xml version="1.0" encoding="utf-8"?>
<a:theme xmlns:a="http://schemas.openxmlformats.org/drawingml/2006/main" name="Office Theme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2950</TotalTime>
  <Words>272</Words>
  <Application>Microsoft Office PowerPoint</Application>
  <PresentationFormat>Custom</PresentationFormat>
  <Paragraphs>21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 Black</vt:lpstr>
      <vt:lpstr>Arial</vt:lpstr>
      <vt:lpstr>Calibri</vt:lpstr>
      <vt:lpstr>Arial   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for a scientific poster</dc:title>
  <dc:subject>Template For Scientific Poster Presentation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Tammy Elliott</cp:lastModifiedBy>
  <cp:revision>41</cp:revision>
  <cp:lastPrinted>2011-01-21T18:13:44Z</cp:lastPrinted>
  <dcterms:modified xsi:type="dcterms:W3CDTF">2023-05-25T11:57:56Z</dcterms:modified>
  <cp:category>science research poster</cp:category>
</cp:coreProperties>
</file>